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0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8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25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0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67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99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6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2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5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4055-94D8-46D7-8434-9882745F7322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8242-1A35-4202-93E7-575602386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7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дительские собрания станут виртуальными | Северный гор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13" y="138169"/>
            <a:ext cx="11631871" cy="662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32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6262" y="274320"/>
            <a:ext cx="2343206" cy="62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911551"/>
            <a:ext cx="98588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8 февраля в Гомеле задержали 200 сторонников ЧВК Редан. Напомним, "ЧВК Редан" — не частная военная компания, как можно подумать из-за названия, а молодежное сообщество со своими отличительными чертами. Подростки-неформалы борются с людьми, которые считают их внешний вид неправильным. Например, с футбольными фанатами. На этой почве происходят конфликты.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появилась новая субкультура?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Беларуси дошла новая молодежная субкультура с названием «ЧВК Редан». Ее участники вдохновились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аниме (японские комиксы и мультфильмы) и носят черные волосы и клетчатые штаны, на их одежде изображен паук с цифрой 4. Участники – преимущественно подростки от 15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опасно участие в «ЧВК Редан»?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«Редан» выступает против фанатов, скинхедов и мигрантов. Участники находят цель и устраивают массовые драки в торговых центрах.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как по сигналу произошли массовые драки в регионах России и Украины. Расчет на то, что эта возрастная группа пубертатная, значит, рискуют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самоутверждаются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 семьи: неокрепшая психика, еще не получившие образования, без определённых занятий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за этим стоит?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секрет, что в интернет-сообществах работают психологи, обрабатывают молодежь, и они возникают в нужный час в означенном месте толпой. Таким образом, многие годы дети и подростки вовлекаются в инфо-воронку ярой пропаганды прозападной идеологии.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родителям?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пускать на самотек, но и принятие резких мер довольно опасно. Крайне важно создать обстановку доверия и выяснить у подростка, чем субкультура занимается. Иногда не требуется серьезных мер, а внешний вид ребенка – простое подражание внешнему виду участников группы и интерес к аниме. Также нужно ограничить пользование интернетом, общение с участниками опасного сообщества и держать перемещения ребенка под постоянным контролем.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2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Такой вид подростка должен вас насторожить. Фото: соцс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992" y="784539"/>
            <a:ext cx="5283431" cy="352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44437" y="4273619"/>
            <a:ext cx="646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ТАКОЙ ВИД ПОДРОСТКА ДОЛЖЕН ВАС НАСТОРОЖИТЬ !</a:t>
            </a:r>
            <a:endParaRPr lang="ru-RU" dirty="0"/>
          </a:p>
        </p:txBody>
      </p:sp>
      <p:sp>
        <p:nvSpPr>
          <p:cNvPr id="7" name="AutoShape 4" descr="Основное отличие представителей ЧВК &quot;Редан&quot; - это изображение паука на одежде. Фото: соцсе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225" y="737756"/>
            <a:ext cx="3699164" cy="347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6382" y="4702876"/>
            <a:ext cx="9235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Внешние отличия субкультуры – изображение паука с цифрой 4 на спине (это символика из аниме), черная одежда, длинные волосы. Казалось бы, довольно безобидное описание, тем более, что такой готический образ в возрасте 14-17 лет популярен у подростков с 1990-х. Однако существенное отличие от той молодежи – интернет и увлечение видеоконтентом. Ради него, собственно, все и затевается. Подростки встречаются большими группами в несколько сотен человек на больших площадках – например, в торговых центрах, чтобы устроить потасовку. Все это снимают на телефоны и потом выкладывают 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6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086" y="496138"/>
            <a:ext cx="18693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2858" y="7894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ЧЕМ ГРОЗИТ УЧАСТИЕ В ЧВК РЕДАН</a:t>
            </a:r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1889" y="1152709"/>
            <a:ext cx="9867208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16-ти лет получат предупреждения с постановкой на "учет" в инспекцию по делам несовершеннолетних.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Тем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кто старше 16-ти лет, дополнительно грозит административная ответственность.  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подчеркнуть, что сотрудники милиции постоянно проводят мониторинг </a:t>
            </a:r>
            <a:r>
              <a:rPr lang="ru-RU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деструктивной направленности.</a:t>
            </a:r>
          </a:p>
          <a:p>
            <a:pPr algn="just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В отношении тех, кто следует незаконным призывам к несанкционированным массовым акциям, будут применяться жесткие меры в соответствии с законодательством.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4283" y="2731443"/>
            <a:ext cx="783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764770" y="4619776"/>
            <a:ext cx="9684327" cy="1897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мероприятие в Гомеле являлось незаконным, и группа была задержана сотрудниками милиции. Из 200 человек, 183 оказались несовершеннолетними.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уголовное дело по ст. 342 (организация и подготовка действий, грубо нарушающих общественный порядок) Уголовного кодекса Беларуси. В настоящее время проводятся следственные действия и оперативно-розыскные мероприятия, направленные на установление организаторов массового сбора. </a:t>
            </a:r>
          </a:p>
        </p:txBody>
      </p:sp>
    </p:spTree>
    <p:extLst>
      <p:ext uri="{BB962C8B-B14F-4D97-AF65-F5344CB8AC3E}">
        <p14:creationId xmlns:p14="http://schemas.microsoft.com/office/powerpoint/2010/main" xmlns="" val="279395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1105592" y="1388226"/>
            <a:ext cx="8902932" cy="3790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Следственный комитет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обращает внимание на то, что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популярных среди подрастающего поколения, социальных сетях продолжают появляться публикации с призывами к несанкционированным массовым мероприятиям в различных городах Беларуси.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нарушения общественного порядка будут активно и строго пресекаться правоохранительными органами, а участники таких мероприятий будут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привлечены к установленной законом ответственности, вплоть до уголовной.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39502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3CE4C13-27A5-4F3A-B6CF-3A65BD677E76}"/>
              </a:ext>
            </a:extLst>
          </p:cNvPr>
          <p:cNvSpPr/>
          <p:nvPr/>
        </p:nvSpPr>
        <p:spPr>
          <a:xfrm>
            <a:off x="3908537" y="153196"/>
            <a:ext cx="3464853" cy="428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887" y="496138"/>
            <a:ext cx="2326581" cy="6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960" y="834093"/>
            <a:ext cx="9260377" cy="565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увлечения ваших детей, интересуйтесь их жизнью, контролируйте, с кем они общаются, в том числе в интернете. Подпишитесь на них в социальных сетях, так вы сможете видеть круг виртуальных знакомых. Чтобы ребенок не стал жертвой преступления и сам не оказался втянут в противоправные деяния, узнавайте, где, как и с кем он проводит досуг.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Оградите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детей от необдуманных действий, влекущих тяжкие последствия.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отпускайте детей одних в торговые центры в ближайшие выходные, особенно 4 марта во второй половине дня.  Осуществляйте контроль за местонахождением детей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44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документы - Создать мем - Meme-arsenal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50" y="280120"/>
            <a:ext cx="7359130" cy="50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498" y="2783506"/>
            <a:ext cx="470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540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171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14</cp:revision>
  <dcterms:created xsi:type="dcterms:W3CDTF">2023-03-02T08:13:20Z</dcterms:created>
  <dcterms:modified xsi:type="dcterms:W3CDTF">2023-03-03T13:59:38Z</dcterms:modified>
</cp:coreProperties>
</file>